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sldIdLst>
    <p:sldId id="256" r:id="rId5"/>
    <p:sldId id="261" r:id="rId6"/>
    <p:sldId id="258" r:id="rId7"/>
    <p:sldId id="259" r:id="rId8"/>
    <p:sldId id="257" r:id="rId9"/>
  </p:sldIdLst>
  <p:sldSz cx="12192000" cy="6858000"/>
  <p:notesSz cx="6858000" cy="9144000"/>
  <p:embeddedFontLst>
    <p:embeddedFont>
      <p:font typeface="Rubik" pitchFamily="2" charset="-79"/>
      <p:regular r:id="rId10"/>
      <p:bold r:id="rId11"/>
      <p:italic r:id="rId12"/>
      <p:boldItalic r:id="rId13"/>
    </p:embeddedFont>
    <p:embeddedFont>
      <p:font typeface="Rubik Light" pitchFamily="2" charset="-79"/>
      <p:regular r:id="rId14"/>
      <p: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2D1F"/>
    <a:srgbClr val="4BB2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05"/>
  </p:normalViewPr>
  <p:slideViewPr>
    <p:cSldViewPr snapToGrid="0">
      <p:cViewPr varScale="1">
        <p:scale>
          <a:sx n="96" d="100"/>
          <a:sy n="96" d="100"/>
        </p:scale>
        <p:origin x="8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ster with a picture of a person&#10;&#10;AI-generated content may be incorrect.">
            <a:extLst>
              <a:ext uri="{FF2B5EF4-FFF2-40B4-BE49-F238E27FC236}">
                <a16:creationId xmlns:a16="http://schemas.microsoft.com/office/drawing/2014/main" id="{72780497-1A68-D6A6-F8CC-8E57B06921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CA8492-4895-4FDF-67CB-5B81274EF6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7884" y="1781970"/>
            <a:ext cx="7114674" cy="2387600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bg1"/>
                </a:solidFill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FA62C-619F-DB4F-2EAE-FA378E861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884" y="4306095"/>
            <a:ext cx="6741695" cy="1655762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  <a:latin typeface="Rubik" pitchFamily="2" charset="-79"/>
                <a:cs typeface="Rubik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075DE-EAFC-60E6-57AE-32650DA2A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C0E110A-3B38-7C51-1D97-FD8E220CD3AD}"/>
              </a:ext>
            </a:extLst>
          </p:cNvPr>
          <p:cNvSpPr txBox="1">
            <a:spLocks/>
          </p:cNvSpPr>
          <p:nvPr userDrawn="1"/>
        </p:nvSpPr>
        <p:spPr>
          <a:xfrm>
            <a:off x="717884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www.icses2026.org</a:t>
            </a:r>
          </a:p>
        </p:txBody>
      </p:sp>
    </p:spTree>
    <p:extLst>
      <p:ext uri="{BB962C8B-B14F-4D97-AF65-F5344CB8AC3E}">
        <p14:creationId xmlns:p14="http://schemas.microsoft.com/office/powerpoint/2010/main" val="3741210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teal background with a red stripe and a logo&#10;&#10;AI-generated content may be incorrect.">
            <a:extLst>
              <a:ext uri="{FF2B5EF4-FFF2-40B4-BE49-F238E27FC236}">
                <a16:creationId xmlns:a16="http://schemas.microsoft.com/office/drawing/2014/main" id="{A93EF881-74D2-BE22-E5BB-B3A718012B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CA8492-4895-4FDF-67CB-5B81274EF6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8384" y="1781970"/>
            <a:ext cx="7114674" cy="2387600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4BB2A5"/>
                </a:solidFill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FA62C-619F-DB4F-2EAE-FA378E861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4873" y="4306095"/>
            <a:ext cx="6741695" cy="1655762"/>
          </a:xfrm>
        </p:spPr>
        <p:txBody>
          <a:bodyPr>
            <a:normAutofit/>
          </a:bodyPr>
          <a:lstStyle>
            <a:lvl1pPr marL="0" indent="0" algn="ctr">
              <a:buNone/>
              <a:defRPr sz="3000" b="0" i="0">
                <a:solidFill>
                  <a:srgbClr val="972D1F"/>
                </a:solidFill>
                <a:latin typeface="Rubik Light" pitchFamily="2" charset="-79"/>
                <a:cs typeface="Rubik Light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075DE-EAFC-60E6-57AE-32650DA2A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8986E-2C8C-423B-A073-0525E1748E07}"/>
              </a:ext>
            </a:extLst>
          </p:cNvPr>
          <p:cNvSpPr txBox="1">
            <a:spLocks/>
          </p:cNvSpPr>
          <p:nvPr userDrawn="1"/>
        </p:nvSpPr>
        <p:spPr>
          <a:xfrm>
            <a:off x="717884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www.icses2026.org</a:t>
            </a:r>
          </a:p>
        </p:txBody>
      </p:sp>
    </p:spTree>
    <p:extLst>
      <p:ext uri="{BB962C8B-B14F-4D97-AF65-F5344CB8AC3E}">
        <p14:creationId xmlns:p14="http://schemas.microsoft.com/office/powerpoint/2010/main" val="292420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6434C516-0C44-8231-F5C8-0141924F75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9980"/>
            <a:ext cx="12245298" cy="68879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4B5CB3-68B4-1BF3-7F45-44947DF70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619"/>
            <a:ext cx="10515600" cy="1325563"/>
          </a:xfrm>
        </p:spPr>
        <p:txBody>
          <a:bodyPr/>
          <a:lstStyle>
            <a:lvl1pPr>
              <a:defRPr b="1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79FC1-CBB9-9A55-D6CE-2F6A1EAD2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1181"/>
            <a:ext cx="10515600" cy="3535781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  <a:lvl2pPr>
              <a:defRPr>
                <a:latin typeface="Rubik" pitchFamily="2" charset="-79"/>
                <a:cs typeface="Rubik" pitchFamily="2" charset="-79"/>
              </a:defRPr>
            </a:lvl2pPr>
            <a:lvl3pPr>
              <a:defRPr>
                <a:latin typeface="Rubik" pitchFamily="2" charset="-79"/>
                <a:cs typeface="Rubik" pitchFamily="2" charset="-79"/>
              </a:defRPr>
            </a:lvl3pPr>
            <a:lvl4pPr>
              <a:defRPr>
                <a:latin typeface="Rubik" pitchFamily="2" charset="-79"/>
                <a:cs typeface="Rubik" pitchFamily="2" charset="-79"/>
              </a:defRPr>
            </a:lvl4pPr>
            <a:lvl5pPr>
              <a:defRPr>
                <a:latin typeface="Rubik" pitchFamily="2" charset="-79"/>
                <a:cs typeface="Rubik" pitchFamily="2" charset="-79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9A945-C378-C17A-1693-FB2F7811B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28166AF-EF6F-06BB-3DD3-CBE6934FCD01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www.icses2026.org</a:t>
            </a:r>
          </a:p>
        </p:txBody>
      </p:sp>
      <p:pic>
        <p:nvPicPr>
          <p:cNvPr id="11" name="Picture 10" descr="A blue square with white x in it&#10;&#10;Description automatically generated">
            <a:extLst>
              <a:ext uri="{FF2B5EF4-FFF2-40B4-BE49-F238E27FC236}">
                <a16:creationId xmlns:a16="http://schemas.microsoft.com/office/drawing/2014/main" id="{40CF83F9-A9BA-04B9-458B-9205A5632F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62726" y="6412205"/>
            <a:ext cx="743618" cy="253412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B91B94D-73C9-0750-46A0-EE58BD798703}"/>
              </a:ext>
            </a:extLst>
          </p:cNvPr>
          <p:cNvSpPr txBox="1">
            <a:spLocks/>
          </p:cNvSpPr>
          <p:nvPr userDrawn="1"/>
        </p:nvSpPr>
        <p:spPr>
          <a:xfrm>
            <a:off x="3316706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#ICSES2026</a:t>
            </a:r>
          </a:p>
        </p:txBody>
      </p:sp>
    </p:spTree>
    <p:extLst>
      <p:ext uri="{BB962C8B-B14F-4D97-AF65-F5344CB8AC3E}">
        <p14:creationId xmlns:p14="http://schemas.microsoft.com/office/powerpoint/2010/main" val="65216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A93CD0B9-1BF0-B2A3-811E-D9E592B9F9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4B5CB3-68B4-1BF3-7F45-44947DF70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619"/>
            <a:ext cx="105156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79FC1-CBB9-9A55-D6CE-2F6A1EAD2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1181"/>
            <a:ext cx="10515600" cy="3535781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  <a:lvl2pPr>
              <a:defRPr>
                <a:latin typeface="Rubik" pitchFamily="2" charset="-79"/>
                <a:cs typeface="Rubik" pitchFamily="2" charset="-79"/>
              </a:defRPr>
            </a:lvl2pPr>
            <a:lvl3pPr>
              <a:defRPr>
                <a:latin typeface="Rubik" pitchFamily="2" charset="-79"/>
                <a:cs typeface="Rubik" pitchFamily="2" charset="-79"/>
              </a:defRPr>
            </a:lvl3pPr>
            <a:lvl4pPr>
              <a:defRPr>
                <a:latin typeface="Rubik" pitchFamily="2" charset="-79"/>
                <a:cs typeface="Rubik" pitchFamily="2" charset="-79"/>
              </a:defRPr>
            </a:lvl4pPr>
            <a:lvl5pPr>
              <a:defRPr>
                <a:latin typeface="Rubik" pitchFamily="2" charset="-79"/>
                <a:cs typeface="Rubik" pitchFamily="2" charset="-79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9A945-C378-C17A-1693-FB2F7811B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DB46DD7-F648-36EE-1334-E32B6D2841C9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www.icses2026.org</a:t>
            </a:r>
          </a:p>
        </p:txBody>
      </p:sp>
      <p:pic>
        <p:nvPicPr>
          <p:cNvPr id="12" name="Picture 11" descr="A blue square with white x in it&#10;&#10;Description automatically generated">
            <a:extLst>
              <a:ext uri="{FF2B5EF4-FFF2-40B4-BE49-F238E27FC236}">
                <a16:creationId xmlns:a16="http://schemas.microsoft.com/office/drawing/2014/main" id="{3D4C9560-686B-8D2A-294A-D6D97C07AD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62726" y="6412205"/>
            <a:ext cx="743618" cy="253412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36F1050-3A54-08DA-0C70-16EC44CD3469}"/>
              </a:ext>
            </a:extLst>
          </p:cNvPr>
          <p:cNvSpPr txBox="1">
            <a:spLocks/>
          </p:cNvSpPr>
          <p:nvPr userDrawn="1"/>
        </p:nvSpPr>
        <p:spPr>
          <a:xfrm>
            <a:off x="3316706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#ICSES2026</a:t>
            </a:r>
          </a:p>
        </p:txBody>
      </p:sp>
    </p:spTree>
    <p:extLst>
      <p:ext uri="{BB962C8B-B14F-4D97-AF65-F5344CB8AC3E}">
        <p14:creationId xmlns:p14="http://schemas.microsoft.com/office/powerpoint/2010/main" val="3793489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8492-4895-4FDF-67CB-5B81274EF6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7884" y="1781970"/>
            <a:ext cx="7114674" cy="2387600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chemeClr val="bg1"/>
                </a:solidFill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FA62C-619F-DB4F-2EAE-FA378E861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884" y="4306095"/>
            <a:ext cx="6741695" cy="165576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Rubik" pitchFamily="2" charset="-79"/>
                <a:cs typeface="Rubik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075DE-EAFC-60E6-57AE-32650DA2A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8986E-2C8C-423B-A073-0525E1748E07}"/>
              </a:ext>
            </a:extLst>
          </p:cNvPr>
          <p:cNvSpPr txBox="1">
            <a:spLocks/>
          </p:cNvSpPr>
          <p:nvPr userDrawn="1"/>
        </p:nvSpPr>
        <p:spPr>
          <a:xfrm>
            <a:off x="717884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www.icses2026.org</a:t>
            </a:r>
          </a:p>
        </p:txBody>
      </p:sp>
      <p:pic>
        <p:nvPicPr>
          <p:cNvPr id="5" name="Picture 4" descr="A card with a qr code&#10;&#10;AI-generated content may be incorrect.">
            <a:extLst>
              <a:ext uri="{FF2B5EF4-FFF2-40B4-BE49-F238E27FC236}">
                <a16:creationId xmlns:a16="http://schemas.microsoft.com/office/drawing/2014/main" id="{3E35D5F0-AC01-CDAC-64C5-09F71F70A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1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4FBE1D-6CA1-FA17-3109-86725311E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547B3-6FE3-13D5-B817-DB9FCE3D6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591E8-A74E-5511-AE73-4B48955F4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90149F-19E6-DB43-AF40-2062B24104DB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FA64D-1D9E-32D5-EEAF-CE09E0F74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46E9F-53A4-229F-65A3-BFD40D295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0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0" r:id="rId3"/>
    <p:sldLayoutId id="2147483660" r:id="rId4"/>
    <p:sldLayoutId id="214748364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AE21-EE82-ED1A-87A5-DC0E47C3EC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000" dirty="0"/>
              <a:t>TITLE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5C2D2-E8F1-E8B4-3B29-A8626FACB0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Rubik Light" pitchFamily="2" charset="-79"/>
                <a:cs typeface="Rubik Light" pitchFamily="2" charset="-79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58263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EFFEB-DB15-4CEA-5E76-DF39A3F8CF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B04483-6708-C309-260A-6A919DF56A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810352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642CA-53E1-627B-3BC1-28FC1763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Heading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AE482-AB96-69EE-A44B-8594F53A5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87691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E01CF-F90E-E30B-CF3E-986CA6277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Heading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8511B-DE41-3120-7BE6-CBB97CD30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268149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A18D0-FB37-52C1-4B53-B93D7785A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405D7B-A322-4D26-527A-050515177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3203088"/>
            <a:ext cx="6248206" cy="151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66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ission xmlns="5d8de9d8-1837-42db-97c7-3b5aea292a4b" xsi:nil="true"/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5dfdb49f907c1a80f8d79849051d58ae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dfd544a39760afd3c1ab868756fa52b7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C1A790-ADFB-48E7-B730-5BB12CD452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63C8D7-39AE-4CC7-924C-B51425C278F5}">
  <ds:schemaRefs>
    <ds:schemaRef ds:uri="http://schemas.microsoft.com/office/2006/metadata/properties"/>
    <ds:schemaRef ds:uri="http://schemas.microsoft.com/office/infopath/2007/PartnerControls"/>
    <ds:schemaRef ds:uri="5d8de9d8-1837-42db-97c7-3b5aea292a4b"/>
    <ds:schemaRef ds:uri="a22f7aeb-af32-4a51-8996-af0fd7538050"/>
  </ds:schemaRefs>
</ds:datastoreItem>
</file>

<file path=customXml/itemProps3.xml><?xml version="1.0" encoding="utf-8"?>
<ds:datastoreItem xmlns:ds="http://schemas.openxmlformats.org/officeDocument/2006/customXml" ds:itemID="{F96B064D-06E3-4CBF-92EA-1CD12B11E4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13</Words>
  <Application>Microsoft Macintosh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Rubik Light</vt:lpstr>
      <vt:lpstr>Aptos Display</vt:lpstr>
      <vt:lpstr>Arial</vt:lpstr>
      <vt:lpstr>Aptos</vt:lpstr>
      <vt:lpstr>Rubik</vt:lpstr>
      <vt:lpstr>Office Theme</vt:lpstr>
      <vt:lpstr>TITLE SLIDE</vt:lpstr>
      <vt:lpstr>Section Title</vt:lpstr>
      <vt:lpstr>Heading 1</vt:lpstr>
      <vt:lpstr>Heading 2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Eugenia Evoyan</dc:creator>
  <cp:keywords/>
  <dc:description/>
  <cp:lastModifiedBy>Eugenia Evoyan</cp:lastModifiedBy>
  <cp:revision>8</cp:revision>
  <dcterms:created xsi:type="dcterms:W3CDTF">2025-02-14T00:03:44Z</dcterms:created>
  <dcterms:modified xsi:type="dcterms:W3CDTF">2026-04-29T18:44:43Z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</Properties>
</file>